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7104063" cy="10234613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CC"/>
    <a:srgbClr val="6666FF"/>
    <a:srgbClr val="FF0066"/>
    <a:srgbClr val="990000"/>
    <a:srgbClr val="3333C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3426" y="312"/>
      </p:cViewPr>
      <p:guideLst>
        <p:guide orient="horz" pos="3289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Häberli" userId="885f6bac7c53abb9" providerId="LiveId" clId="{F7FC8C66-7529-46D3-93D9-05028A09B384}"/>
    <pc:docChg chg="modSld">
      <pc:chgData name="Andrea Häberli" userId="885f6bac7c53abb9" providerId="LiveId" clId="{F7FC8C66-7529-46D3-93D9-05028A09B384}" dt="2026-02-14T09:48:17.932" v="5" actId="20577"/>
      <pc:docMkLst>
        <pc:docMk/>
      </pc:docMkLst>
      <pc:sldChg chg="modSp mod">
        <pc:chgData name="Andrea Häberli" userId="885f6bac7c53abb9" providerId="LiveId" clId="{F7FC8C66-7529-46D3-93D9-05028A09B384}" dt="2026-02-14T09:48:17.932" v="5" actId="20577"/>
        <pc:sldMkLst>
          <pc:docMk/>
          <pc:sldMk cId="0" sldId="256"/>
        </pc:sldMkLst>
        <pc:spChg chg="mod">
          <ac:chgData name="Andrea Häberli" userId="885f6bac7c53abb9" providerId="LiveId" clId="{F7FC8C66-7529-46D3-93D9-05028A09B384}" dt="2026-02-14T09:48:17.932" v="5" actId="20577"/>
          <ac:spMkLst>
            <pc:docMk/>
            <pc:sldMk cId="0" sldId="256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50" cy="511486"/>
          </a:xfrm>
          <a:prstGeom prst="rect">
            <a:avLst/>
          </a:prstGeom>
        </p:spPr>
        <p:txBody>
          <a:bodyPr vert="horz" lIns="94895" tIns="47446" rIns="94895" bIns="47446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245" y="1"/>
            <a:ext cx="3079150" cy="511486"/>
          </a:xfrm>
          <a:prstGeom prst="rect">
            <a:avLst/>
          </a:prstGeom>
        </p:spPr>
        <p:txBody>
          <a:bodyPr vert="horz" lIns="94895" tIns="47446" rIns="94895" bIns="47446" rtlCol="0"/>
          <a:lstStyle>
            <a:lvl1pPr algn="r">
              <a:defRPr sz="1200"/>
            </a:lvl1pPr>
          </a:lstStyle>
          <a:p>
            <a:fld id="{7E01DBF2-908C-4CDF-BE8D-D7EE4DCF37E7}" type="datetimeFigureOut">
              <a:rPr lang="de-CH" smtClean="0"/>
              <a:t>14.02.2026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497"/>
            <a:ext cx="3079150" cy="511485"/>
          </a:xfrm>
          <a:prstGeom prst="rect">
            <a:avLst/>
          </a:prstGeom>
        </p:spPr>
        <p:txBody>
          <a:bodyPr vert="horz" lIns="94895" tIns="47446" rIns="94895" bIns="47446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245" y="9721497"/>
            <a:ext cx="3079150" cy="511485"/>
          </a:xfrm>
          <a:prstGeom prst="rect">
            <a:avLst/>
          </a:prstGeom>
        </p:spPr>
        <p:txBody>
          <a:bodyPr vert="horz" lIns="94895" tIns="47446" rIns="94895" bIns="47446" rtlCol="0" anchor="b"/>
          <a:lstStyle>
            <a:lvl1pPr algn="r">
              <a:defRPr sz="1200"/>
            </a:lvl1pPr>
          </a:lstStyle>
          <a:p>
            <a:fld id="{46CBEA7B-FFE3-4848-923A-CABF777B60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284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50" cy="511486"/>
          </a:xfrm>
          <a:prstGeom prst="rect">
            <a:avLst/>
          </a:prstGeom>
        </p:spPr>
        <p:txBody>
          <a:bodyPr vert="horz" lIns="94895" tIns="47446" rIns="94895" bIns="47446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245" y="1"/>
            <a:ext cx="3079150" cy="511486"/>
          </a:xfrm>
          <a:prstGeom prst="rect">
            <a:avLst/>
          </a:prstGeom>
        </p:spPr>
        <p:txBody>
          <a:bodyPr vert="horz" lIns="94895" tIns="47446" rIns="94895" bIns="47446" rtlCol="0"/>
          <a:lstStyle>
            <a:lvl1pPr algn="r">
              <a:defRPr sz="1200"/>
            </a:lvl1pPr>
          </a:lstStyle>
          <a:p>
            <a:fld id="{0205AFB5-A8FB-441F-A07E-F32C1E0B85EF}" type="datetimeFigureOut">
              <a:rPr lang="de-CH" smtClean="0"/>
              <a:t>14.02.2026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768350"/>
            <a:ext cx="264636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95" tIns="47446" rIns="94895" bIns="47446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577" y="4861564"/>
            <a:ext cx="5682917" cy="4605004"/>
          </a:xfrm>
          <a:prstGeom prst="rect">
            <a:avLst/>
          </a:prstGeom>
        </p:spPr>
        <p:txBody>
          <a:bodyPr vert="horz" lIns="94895" tIns="47446" rIns="94895" bIns="4744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497"/>
            <a:ext cx="3079150" cy="511485"/>
          </a:xfrm>
          <a:prstGeom prst="rect">
            <a:avLst/>
          </a:prstGeom>
        </p:spPr>
        <p:txBody>
          <a:bodyPr vert="horz" lIns="94895" tIns="47446" rIns="94895" bIns="47446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245" y="9721497"/>
            <a:ext cx="3079150" cy="511485"/>
          </a:xfrm>
          <a:prstGeom prst="rect">
            <a:avLst/>
          </a:prstGeom>
        </p:spPr>
        <p:txBody>
          <a:bodyPr vert="horz" lIns="94895" tIns="47446" rIns="94895" bIns="47446" rtlCol="0" anchor="b"/>
          <a:lstStyle>
            <a:lvl1pPr algn="r">
              <a:defRPr sz="1200"/>
            </a:lvl1pPr>
          </a:lstStyle>
          <a:p>
            <a:fld id="{165CFEFC-DF46-4C70-85F6-6DC2545CC3A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98314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28850" y="768350"/>
            <a:ext cx="2646363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CFEFC-DF46-4C70-85F6-6DC2545CC3A5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85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0070" y="3242732"/>
            <a:ext cx="6120765" cy="223878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80135" y="5916561"/>
            <a:ext cx="5040630" cy="266881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CD08-376A-47E1-9E00-8C1E3012DBA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954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0C452-0169-4269-A2A1-53D29DD8747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95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220654" y="418309"/>
            <a:ext cx="1620203" cy="890830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60045" y="418309"/>
            <a:ext cx="4700588" cy="890830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615A9-4911-4B61-BEBE-4D5EDBFB031B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7480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360045" y="418309"/>
            <a:ext cx="6480810" cy="1740164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60045" y="2436233"/>
            <a:ext cx="3160395" cy="336487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3680462" y="2436233"/>
            <a:ext cx="3160395" cy="336487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360045" y="5961739"/>
            <a:ext cx="3160395" cy="3364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680462" y="5961739"/>
            <a:ext cx="3160395" cy="336487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3C793-7AA8-4EEC-8EBC-E32DE692F10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4330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A9CFA-3E6B-4D7F-9D6A-5F07988D162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8321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8405" y="6709675"/>
            <a:ext cx="6120765" cy="207313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68405" y="4425709"/>
            <a:ext cx="6120765" cy="228396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9686F-E81B-4A2F-A00E-5284671CAB5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096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60045" y="2436233"/>
            <a:ext cx="3160395" cy="68903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80462" y="2436233"/>
            <a:ext cx="3160395" cy="68903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B0638-D3FD-408A-B372-8066FDF3E38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814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0047" y="2337511"/>
            <a:ext cx="3182065" cy="9738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0047" y="3311334"/>
            <a:ext cx="3182065" cy="601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658792" y="2337511"/>
            <a:ext cx="3182064" cy="9738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658792" y="3311334"/>
            <a:ext cx="3182064" cy="601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6958C-F5F1-4B8A-9309-C98EAAC67BE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7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8D124-4D14-4197-BE99-82AB591D078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4220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736CA-A51C-40F1-AFAD-3EA2B786945C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8410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45" y="414965"/>
            <a:ext cx="2368630" cy="1770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815354" y="414964"/>
            <a:ext cx="4025503" cy="89116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60045" y="2185246"/>
            <a:ext cx="2368630" cy="71413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B949F-8CCB-4EC2-A976-C5639E9134D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190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1844" y="7308692"/>
            <a:ext cx="4320540" cy="86338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11844" y="933666"/>
            <a:ext cx="4320540" cy="62645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11844" y="8172082"/>
            <a:ext cx="4320540" cy="12248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27B58-AEFE-437C-8679-112B23FE633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825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0045" y="418309"/>
            <a:ext cx="6480810" cy="174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045" y="2436233"/>
            <a:ext cx="6480810" cy="6890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Textmasterformate durch Klicken bearbeiten</a:t>
            </a:r>
          </a:p>
          <a:p>
            <a:pPr lvl="1"/>
            <a:r>
              <a:rPr lang="de-CH" altLang="de-DE"/>
              <a:t>Zweite Ebene</a:t>
            </a:r>
          </a:p>
          <a:p>
            <a:pPr lvl="2"/>
            <a:r>
              <a:rPr lang="de-CH" altLang="de-DE"/>
              <a:t>Dritte Ebene</a:t>
            </a:r>
          </a:p>
          <a:p>
            <a:pPr lvl="3"/>
            <a:r>
              <a:rPr lang="de-CH" altLang="de-DE"/>
              <a:t>Vierte Ebene</a:t>
            </a:r>
          </a:p>
          <a:p>
            <a:pPr lvl="4"/>
            <a:r>
              <a:rPr lang="de-CH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0045" y="9507324"/>
            <a:ext cx="1680210" cy="7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07324"/>
            <a:ext cx="2280285" cy="7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07324"/>
            <a:ext cx="1680210" cy="7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67DFD4-D69F-49C6-AA77-394D508DDB4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0" y="6326"/>
            <a:ext cx="7200900" cy="3522937"/>
          </a:xfrm>
        </p:spPr>
        <p:txBody>
          <a:bodyPr/>
          <a:lstStyle/>
          <a:p>
            <a:pPr eaLnBrk="1" hangingPunct="1"/>
            <a:br>
              <a:rPr lang="de-CH" altLang="de-DE" sz="4800" b="1" i="1" dirty="0">
                <a:latin typeface="Candara" pitchFamily="34" charset="0"/>
              </a:rPr>
            </a:br>
            <a:r>
              <a:rPr lang="de-CH" altLang="de-DE" sz="11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ndara" pitchFamily="34" charset="0"/>
              </a:rPr>
              <a:t>Flohmarkt </a:t>
            </a:r>
            <a:br>
              <a:rPr lang="de-CH" altLang="de-DE" sz="11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66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ndara" pitchFamily="34" charset="0"/>
              </a:rPr>
            </a:br>
            <a:r>
              <a:rPr lang="de-CH" altLang="de-DE" sz="3200" b="1" i="1" dirty="0">
                <a:solidFill>
                  <a:srgbClr val="6600CC"/>
                </a:solidFill>
                <a:latin typeface="Candara" pitchFamily="34" charset="0"/>
              </a:rPr>
              <a:t>Dübendorf</a:t>
            </a:r>
            <a:br>
              <a:rPr lang="de-CH" altLang="de-DE" sz="3200" b="1" i="1" dirty="0">
                <a:solidFill>
                  <a:srgbClr val="6600CC"/>
                </a:solidFill>
                <a:latin typeface="Candara" pitchFamily="34" charset="0"/>
              </a:rPr>
            </a:br>
            <a:r>
              <a:rPr lang="de-CH" altLang="de-DE" sz="3200" b="1" i="1" dirty="0">
                <a:solidFill>
                  <a:srgbClr val="6600CC"/>
                </a:solidFill>
                <a:latin typeface="Candara" pitchFamily="34" charset="0"/>
              </a:rPr>
              <a:t>auf dem </a:t>
            </a:r>
            <a:r>
              <a:rPr lang="de-CH" altLang="de-DE" sz="3200" b="1" i="1" dirty="0" err="1">
                <a:solidFill>
                  <a:srgbClr val="6600CC"/>
                </a:solidFill>
                <a:latin typeface="Candara" pitchFamily="34" charset="0"/>
              </a:rPr>
              <a:t>Chilbiplatz</a:t>
            </a:r>
            <a:r>
              <a:rPr lang="de-CH" altLang="de-DE" sz="3200" b="1" i="1" dirty="0">
                <a:solidFill>
                  <a:srgbClr val="6600CC"/>
                </a:solidFill>
                <a:latin typeface="Candara" pitchFamily="34" charset="0"/>
              </a:rPr>
              <a:t> </a:t>
            </a:r>
            <a:br>
              <a:rPr lang="de-CH" altLang="de-DE" sz="3200" b="1" i="1" dirty="0">
                <a:solidFill>
                  <a:srgbClr val="6600CC"/>
                </a:solidFill>
                <a:latin typeface="Candara" pitchFamily="34" charset="0"/>
              </a:rPr>
            </a:br>
            <a:r>
              <a:rPr lang="de-CH" altLang="de-DE" sz="5100" b="1" i="1" dirty="0">
                <a:solidFill>
                  <a:srgbClr val="0000FF"/>
                </a:solidFill>
                <a:latin typeface="Candara" pitchFamily="34" charset="0"/>
              </a:rPr>
              <a:t>Samstag</a:t>
            </a:r>
            <a:r>
              <a:rPr lang="de-CH" altLang="de-DE" sz="5100" b="1" i="1">
                <a:solidFill>
                  <a:srgbClr val="0000FF"/>
                </a:solidFill>
                <a:latin typeface="Candara" pitchFamily="34" charset="0"/>
              </a:rPr>
              <a:t>, 26. </a:t>
            </a:r>
            <a:r>
              <a:rPr lang="de-CH" altLang="de-DE" sz="5100" b="1" i="1" dirty="0">
                <a:solidFill>
                  <a:srgbClr val="0000FF"/>
                </a:solidFill>
                <a:latin typeface="Candara" pitchFamily="34" charset="0"/>
              </a:rPr>
              <a:t>Sept. 2026</a:t>
            </a:r>
            <a:br>
              <a:rPr lang="de-CH" altLang="de-DE" sz="4800" b="1" i="1" dirty="0">
                <a:solidFill>
                  <a:srgbClr val="6600CC"/>
                </a:solidFill>
                <a:latin typeface="Candara" pitchFamily="34" charset="0"/>
              </a:rPr>
            </a:br>
            <a:r>
              <a:rPr lang="de-CH" altLang="de-DE" sz="3800" b="1" i="1" dirty="0">
                <a:solidFill>
                  <a:srgbClr val="6600CC"/>
                </a:solidFill>
                <a:latin typeface="Candara" pitchFamily="34" charset="0"/>
              </a:rPr>
              <a:t>9.00 bis 16.00 Uhr</a:t>
            </a:r>
            <a:br>
              <a:rPr lang="de-CH" altLang="de-DE" sz="4000" b="1" i="1" dirty="0">
                <a:solidFill>
                  <a:srgbClr val="FF0066"/>
                </a:solidFill>
              </a:rPr>
            </a:br>
            <a:endParaRPr lang="de-CH" altLang="de-DE" sz="4000" b="1" i="1" dirty="0">
              <a:solidFill>
                <a:srgbClr val="FF0066"/>
              </a:solidFill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2266950" y="8460854"/>
            <a:ext cx="4933950" cy="97047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CH" altLang="de-DE" sz="1800" b="1" i="1" dirty="0">
                <a:solidFill>
                  <a:srgbClr val="6600CC"/>
                </a:solidFill>
                <a:latin typeface="Candara" pitchFamily="34" charset="0"/>
              </a:rPr>
              <a:t>Anmeldung oder Auskunft erteilt </a:t>
            </a:r>
          </a:p>
          <a:p>
            <a:pPr eaLnBrk="1" hangingPunct="1">
              <a:buFontTx/>
              <a:buNone/>
            </a:pPr>
            <a:r>
              <a:rPr lang="de-CH" altLang="de-DE" sz="1800" b="1" i="1" dirty="0">
                <a:solidFill>
                  <a:srgbClr val="6600CC"/>
                </a:solidFill>
                <a:latin typeface="Candara" pitchFamily="34" charset="0"/>
              </a:rPr>
              <a:t>OK-Team Flohmarkt, Tel. 078 406 87 60  </a:t>
            </a:r>
          </a:p>
          <a:p>
            <a:pPr eaLnBrk="1" hangingPunct="1">
              <a:buFontTx/>
              <a:buNone/>
            </a:pPr>
            <a:r>
              <a:rPr lang="de-CH" altLang="de-DE" sz="1800" b="1" i="1" dirty="0">
                <a:solidFill>
                  <a:srgbClr val="6600CC"/>
                </a:solidFill>
                <a:latin typeface="Candara" pitchFamily="34" charset="0"/>
              </a:rPr>
              <a:t>oder ok.flohmarkt@ludo-duebendorf.ch</a:t>
            </a:r>
          </a:p>
          <a:p>
            <a:pPr eaLnBrk="1" hangingPunct="1">
              <a:buFontTx/>
              <a:buNone/>
            </a:pPr>
            <a:endParaRPr lang="de-CH" altLang="de-DE" sz="1800" b="1" i="1" dirty="0">
              <a:solidFill>
                <a:srgbClr val="6600CC"/>
              </a:solidFill>
              <a:latin typeface="Candara" pitchFamily="34" charset="0"/>
            </a:endParaRPr>
          </a:p>
        </p:txBody>
      </p:sp>
      <p:pic>
        <p:nvPicPr>
          <p:cNvPr id="2052" name="Grafik 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5350" y="8262480"/>
            <a:ext cx="1499966" cy="14666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4" name="Picture 6" descr="C:\Users\m.murer\AppData\Local\Microsoft\Windows\Temporary Internet Files\Content.Outlook\OUJWVY43\Fotolia_39217500_Subscription_Monthly_XXL (2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50" y="4002803"/>
            <a:ext cx="6010200" cy="41646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226" y="9729112"/>
            <a:ext cx="2443159" cy="71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Benutzerdefiniert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Candara</vt:lpstr>
      <vt:lpstr>Standarddesign</vt:lpstr>
      <vt:lpstr> Flohmarkt  Dübendorf auf dem Chilbiplatz  Samstag, 26. Sept. 2026 9.00 bis 16.00 Uhr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Flohmarkt Dübendorf auf dem Chilbiplatz  Samstag, 5. Oktober 2013 8.00 bis 16.00 Uhr</dc:title>
  <dc:creator>Andrea</dc:creator>
  <cp:lastModifiedBy>Andrea Häberli</cp:lastModifiedBy>
  <cp:revision>48</cp:revision>
  <cp:lastPrinted>2025-08-21T15:37:15Z</cp:lastPrinted>
  <dcterms:created xsi:type="dcterms:W3CDTF">2013-09-05T09:39:28Z</dcterms:created>
  <dcterms:modified xsi:type="dcterms:W3CDTF">2026-02-14T09:48:18Z</dcterms:modified>
</cp:coreProperties>
</file>